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9" r:id="rId5"/>
    <p:sldMasterId id="2147483866" r:id="rId6"/>
    <p:sldMasterId id="2147483885" r:id="rId7"/>
  </p:sldMasterIdLst>
  <p:sldIdLst>
    <p:sldId id="256" r:id="rId8"/>
    <p:sldId id="257" r:id="rId9"/>
    <p:sldId id="258" r:id="rId10"/>
    <p:sldId id="261" r:id="rId11"/>
    <p:sldId id="259" r:id="rId12"/>
    <p:sldId id="262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3786202"/>
            <a:ext cx="7772400" cy="1710409"/>
          </a:xfrm>
        </p:spPr>
        <p:txBody>
          <a:bodyPr>
            <a:noAutofit/>
          </a:bodyPr>
          <a:lstStyle>
            <a:lvl1pPr algn="ctr">
              <a:defRPr sz="5000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85800" y="5496612"/>
            <a:ext cx="7772400" cy="73385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00B4C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1296000"/>
            <a:ext cx="2161104" cy="216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29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luistelukentta.jpg" descr="/Users/tuulilaukkanen/Documents/Ylen-projektit/YLE-Ilme/NETTI-yle-ilme/Digitaaliset-lomakkeet/Mialle/uudet/valokuvat/luistelukentt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jalkapallo.jpg" descr="/Users/tuulilaukkanen/Documents/Ylen-projektit/YLE-Ilme/NETTI-yle-ilme/Digitaaliset-lomakkeet/Mialle/uudet/valokuvat/jalkapal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5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7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ummot.jpg" descr="/Users/tuulilaukkanen/Documents/Ylen-projektit/YLE-Ilme/NETTI-yle-ilme/Digitaaliset-lomakkeet/Mialle/uudet/valokuvat/mummo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1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5" name="lintsi.jpg" descr="/Users/tuulilaukkanen/Documents/Ylen-projektit/YLE-Ilme/NETTI-yle-ilme/Digitaaliset-lomakkeet/valokuvat/lints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7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44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cosplay.jpg" descr="/Users/tuulilaukkanen/Documents/Ylen-projektit/YLE-Ilme/NETTI-yle-ilme/Digitaaliset-lomakkeet/valokuvat/co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75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7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kuumailmapallo.jpg" descr="/Users/tuulilaukkanen/Documents/Ylen-projektit/YLE-Ilme/NETTI-yle-ilme/Digitaaliset-lomakkeet/valokuvat/kuumailmapal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8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erikarhu.jpg" descr="/Users/tuulilaukkanen/Documents/Ylen-projektit/YLE-Ilme/NETTI-yle-ilme/Digitaaliset-lomakkeet/valokuvat/merikarh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9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skeittifaija.jpg" descr="/Users/tuulilaukkanen/Documents/Ylen-projektit/YLE-Ilme/NETTI-yle-ilme/Digitaaliset-lomakkeet/valokuvat/skeittifaij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0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auton-tyonto.jpg" descr="/Users/tuulilaukkanen/Documents/Ylen-projektit/YLE-Ilme/NETTI-yle-ilme/Digitaaliset-lomakkeet/valokuvat/auton-tyont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3786202"/>
            <a:ext cx="7772400" cy="1710409"/>
          </a:xfrm>
        </p:spPr>
        <p:txBody>
          <a:bodyPr>
            <a:noAutofit/>
          </a:bodyPr>
          <a:lstStyle>
            <a:lvl1pPr algn="ctr">
              <a:defRPr sz="500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85800" y="5496612"/>
            <a:ext cx="7772400" cy="73385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1385C1-1333-6E43-B9BB-77A093EEA474}" type="slidenum">
              <a:rPr lang="fi-FI"/>
              <a:pPr/>
              <a:t>‹#›</a:t>
            </a:fld>
            <a:endParaRPr lang="fi-FI"/>
          </a:p>
        </p:txBody>
      </p:sp>
      <p:pic>
        <p:nvPicPr>
          <p:cNvPr id="9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1294396"/>
            <a:ext cx="2161104" cy="216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55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97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  <p:pic>
        <p:nvPicPr>
          <p:cNvPr id="8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6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39863" y="1364368"/>
            <a:ext cx="3708019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127588" y="1364368"/>
            <a:ext cx="3559211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  <p:pic>
        <p:nvPicPr>
          <p:cNvPr id="9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5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  <p:pic>
        <p:nvPicPr>
          <p:cNvPr id="7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047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2325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 turkoosi suo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inun-tarinasi-valkoinen.png" descr="/Users/tuulilaukkanen/Documents/Ylen-projektit/YLE-Ilme/NETTI-yle-ilme/Digitaaliset-lomakkeet/logo/ppt/valmiit/sinun-tarinasi-valkoine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2336800"/>
            <a:ext cx="3599808" cy="21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229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 turkoosi ruot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tt-nega.png" descr="/Users/tuulilaukkanen/Documents/Ylen-projektit/YLE-Ilme/NETTI-yle-ilme/Digitaaliset-lomakkeet/kuvitus/logot/logot-png/mitt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222" y="2343984"/>
            <a:ext cx="3797555" cy="217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229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 turkoosi engla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your-story-nega.png" descr="/Users/tuulilaukkanen/Documents/Ylen-projektit/YLE-Ilme/NETTI-yle-ilme/Digitaaliset-lomakkeet/kuvitus/logot/logot-png/your-story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26" y="2292172"/>
            <a:ext cx="2700348" cy="227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229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7" name="rokkiklubi.jpg" descr="/Users/tuulilaukkanen/Documents/Ylen-projektit/YLE-Ilme/NETTI-yle-ilme/Digitaaliset-lomakkeet/Mialle/uudet/valokuvat/rokkiklubi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9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6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luistelukentta.jpg" descr="/Users/tuulilaukkanen/Documents/Ylen-projektit/YLE-Ilme/NETTI-yle-ilme/Digitaaliset-lomakkeet/Mialle/uudet/valokuvat/luistelukentta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241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jalkapallo.jpg" descr="/Users/tuulilaukkanen/Documents/Ylen-projektit/YLE-Ilme/NETTI-yle-ilme/Digitaaliset-lomakkeet/Mialle/uudet/valokuvat/jalkapall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5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1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39863" y="1364368"/>
            <a:ext cx="3708019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127588" y="1364368"/>
            <a:ext cx="3559211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512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ummot.jpg" descr="/Users/tuulilaukkanen/Documents/Ylen-projektit/YLE-Ilme/NETTI-yle-ilme/Digitaaliset-lomakkeet/Mialle/uudet/valokuvat/mummot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830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5" name="lintsi.jpg" descr="/Users/tuulilaukkanen/Documents/Ylen-projektit/YLE-Ilme/NETTI-yle-ilme/Digitaaliset-lomakkeet/valokuvat/lintsi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653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cosplay.jpg" descr="/Users/tuulilaukkanen/Documents/Ylen-projektit/YLE-Ilme/NETTI-yle-ilme/Digitaaliset-lomakkeet/valokuvat/cosplay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7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127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7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kuumailmapallo.jpg" descr="/Users/tuulilaukkanen/Documents/Ylen-projektit/YLE-Ilme/NETTI-yle-ilme/Digitaaliset-lomakkeet/valokuvat/kuumailmapall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292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8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erikarhu.jpg" descr="/Users/tuulilaukkanen/Documents/Ylen-projektit/YLE-Ilme/NETTI-yle-ilme/Digitaaliset-lomakkeet/valokuvat/merikarhu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621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9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skeittifaija.jpg" descr="/Users/tuulilaukkanen/Documents/Ylen-projektit/YLE-Ilme/NETTI-yle-ilme/Digitaaliset-lomakkeet/valokuvat/skeittifaija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289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0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auton-tyonto.jpg" descr="/Users/tuulilaukkanen/Documents/Ylen-projektit/YLE-Ilme/NETTI-yle-ilme/Digitaaliset-lomakkeet/valokuvat/auton-tyont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713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3786202"/>
            <a:ext cx="7772400" cy="1710409"/>
          </a:xfrm>
        </p:spPr>
        <p:txBody>
          <a:bodyPr>
            <a:noAutofit/>
          </a:bodyPr>
          <a:lstStyle>
            <a:lvl1pPr algn="ctr">
              <a:defRPr sz="5000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85800" y="5496612"/>
            <a:ext cx="7772400" cy="73385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00B4C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1296000"/>
            <a:ext cx="2161104" cy="216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297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976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39863" y="1364368"/>
            <a:ext cx="3708019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127588" y="1364368"/>
            <a:ext cx="3559211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5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872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872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71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 valkoinen suo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inun-tarinasi-turkoosi.png" descr="/Users/tuulilaukkanen/Documents/Ylen-projektit/YLE-Ilme/NETTI-yle-ilme/Digitaaliset-lomakkeet/logo/ppt/valmiit/sinun-tarinasi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2336800"/>
            <a:ext cx="3599808" cy="21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74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 valkoinen ruot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itt-turkoosi.png" descr="/Users/tuulilaukkanen/Documents/Ylen-projektit/YLE-Ilme/NETTI-yle-ilme/Digitaaliset-lomakkeet/kuvitus/logot/logot-png/mitt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222" y="2347032"/>
            <a:ext cx="3797555" cy="216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74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 valkoinen Engla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your-story-turkoosi.png" descr="/Users/tuulilaukkanen/Documents/Ylen-projektit/YLE-Ilme/NETTI-yle-ilme/Digitaaliset-lomakkeet/kuvitus/logot/logot-png/your-story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26" y="2295220"/>
            <a:ext cx="2700348" cy="226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74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7" name="rokkiklubi.jpg" descr="/Users/tuulilaukkanen/Documents/Ylen-projektit/YLE-Ilme/NETTI-yle-ilme/Digitaaliset-lomakkeet/Mialle/uudet/valokuvat/rokkiklub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9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143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luistelukentta.jpg" descr="/Users/tuulilaukkanen/Documents/Ylen-projektit/YLE-Ilme/NETTI-yle-ilme/Digitaaliset-lomakkeet/Mialle/uudet/valokuvat/luistelukentt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72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jalkapallo.jpg" descr="/Users/tuulilaukkanen/Documents/Ylen-projektit/YLE-Ilme/NETTI-yle-ilme/Digitaaliset-lomakkeet/Mialle/uudet/valokuvat/jalkapal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5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2672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ummot.jpg" descr="/Users/tuulilaukkanen/Documents/Ylen-projektit/YLE-Ilme/NETTI-yle-ilme/Digitaaliset-lomakkeet/Mialle/uudet/valokuvat/mummo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9177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5" name="lintsi.jpg" descr="/Users/tuulilaukkanen/Documents/Ylen-projektit/YLE-Ilme/NETTI-yle-ilme/Digitaaliset-lomakkeet/valokuvat/lints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7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4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471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cosplay.jpg" descr="/Users/tuulilaukkanen/Documents/Ylen-projektit/YLE-Ilme/NETTI-yle-ilme/Digitaaliset-lomakkeet/valokuvat/cospla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7564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7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kuumailmapallo.jpg" descr="/Users/tuulilaukkanen/Documents/Ylen-projektit/YLE-Ilme/NETTI-yle-ilme/Digitaaliset-lomakkeet/valokuvat/kuumailmapall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8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erikarhu.jpg" descr="/Users/tuulilaukkanen/Documents/Ylen-projektit/YLE-Ilme/NETTI-yle-ilme/Digitaaliset-lomakkeet/valokuvat/merikarhu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9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skeittifaija.jpg" descr="/Users/tuulilaukkanen/Documents/Ylen-projektit/YLE-Ilme/NETTI-yle-ilme/Digitaaliset-lomakkeet/valokuvat/skeittifaij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0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auton-tyonto.jpg" descr="/Users/tuulilaukkanen/Documents/Ylen-projektit/YLE-Ilme/NETTI-yle-ilme/Digitaaliset-lomakkeet/valokuvat/auton-tyonto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5" name="logo-nega.png" descr="/Users/tuulilaukkanen/Documents/Ylen-projektit/YLE-Ilme/NETTI-yle-ilme/Digitaaliset-lomakkeet/logo/ppt/valmiit/logo-nega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735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3786202"/>
            <a:ext cx="7772400" cy="1710409"/>
          </a:xfrm>
        </p:spPr>
        <p:txBody>
          <a:bodyPr>
            <a:noAutofit/>
          </a:bodyPr>
          <a:lstStyle>
            <a:lvl1pPr algn="ctr">
              <a:defRPr sz="5000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685800" y="5496612"/>
            <a:ext cx="7772400" cy="73385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61385C1-1333-6E43-B9BB-77A093EEA474}" type="slidenum">
              <a:rPr lang="fi-FI"/>
              <a:pPr/>
              <a:t>‹#›</a:t>
            </a:fld>
            <a:endParaRPr lang="fi-FI"/>
          </a:p>
        </p:txBody>
      </p:sp>
      <p:pic>
        <p:nvPicPr>
          <p:cNvPr id="9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1294396"/>
            <a:ext cx="2161104" cy="216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6557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  <p:pic>
        <p:nvPicPr>
          <p:cNvPr id="8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268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239863" y="1364368"/>
            <a:ext cx="3708019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5127588" y="1364368"/>
            <a:ext cx="3559211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  <p:pic>
        <p:nvPicPr>
          <p:cNvPr id="9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58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  <p:pic>
        <p:nvPicPr>
          <p:cNvPr id="7" name="logo-nega.png" descr="/Users/tuulilaukkanen/Documents/Ylen-projektit/YLE-Ilme/NETTI-yle-ilme/Digitaaliset-lomakkeet/logo/ppt/valmiit/logo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0" y="262800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0474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turkoo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385C1-1333-6E43-B9BB-77A093EEA474}" type="slidenum">
              <a:rPr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23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 valkoinen suo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inun-tarinasi-turkoosi.png" descr="/Users/tuulilaukkanen/Documents/Ylen-projektit/YLE-Ilme/NETTI-yle-ilme/Digitaaliset-lomakkeet/logo/ppt/valmiit/sinun-tarinasi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2336800"/>
            <a:ext cx="3599808" cy="21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74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 turkoosi suo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inun-tarinasi-valkoinen.png" descr="/Users/tuulilaukkanen/Documents/Ylen-projektit/YLE-Ilme/NETTI-yle-ilme/Digitaaliset-lomakkeet/logo/ppt/valmiit/sinun-tarinasi-valkoine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600" y="2336800"/>
            <a:ext cx="3599808" cy="21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229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 turkoosi ruot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tt-nega.png" descr="/Users/tuulilaukkanen/Documents/Ylen-projektit/YLE-Ilme/NETTI-yle-ilme/Digitaaliset-lomakkeet/kuvitus/logot/logot-png/mitt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222" y="2343984"/>
            <a:ext cx="3797555" cy="217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229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 turkoosi engla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your-story-nega.png" descr="/Users/tuulilaukkanen/Documents/Ylen-projektit/YLE-Ilme/NETTI-yle-ilme/Digitaaliset-lomakkeet/kuvitus/logot/logot-png/your-story-ne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26" y="2292172"/>
            <a:ext cx="2700348" cy="227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229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7" name="rokkiklubi.jpg" descr="/Users/tuulilaukkanen/Documents/Ylen-projektit/YLE-Ilme/NETTI-yle-ilme/Digitaaliset-lomakkeet/Mialle/uudet/valokuvat/rokkiklubi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9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62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luistelukentta.jpg" descr="/Users/tuulilaukkanen/Documents/Ylen-projektit/YLE-Ilme/NETTI-yle-ilme/Digitaaliset-lomakkeet/Mialle/uudet/valokuvat/luistelukentta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2413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jalkapallo.jpg" descr="/Users/tuulilaukkanen/Documents/Ylen-projektit/YLE-Ilme/NETTI-yle-ilme/Digitaaliset-lomakkeet/Mialle/uudet/valokuvat/jalkapall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5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160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ummot.jpg" descr="/Users/tuulilaukkanen/Documents/Ylen-projektit/YLE-Ilme/NETTI-yle-ilme/Digitaaliset-lomakkeet/Mialle/uudet/valokuvat/mummot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830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5" name="lintsi.jpg" descr="/Users/tuulilaukkanen/Documents/Ylen-projektit/YLE-Ilme/NETTI-yle-ilme/Digitaaliset-lomakkeet/valokuvat/lintsi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653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cosplay.jpg" descr="/Users/tuulilaukkanen/Documents/Ylen-projektit/YLE-Ilme/NETTI-yle-ilme/Digitaaliset-lomakkeet/valokuvat/cosplay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7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127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7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kuumailmapallo.jpg" descr="/Users/tuulilaukkanen/Documents/Ylen-projektit/YLE-Ilme/NETTI-yle-ilme/Digitaaliset-lomakkeet/valokuvat/kuumailmapall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29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 valkoinen ruot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itt-turkoosi.png" descr="/Users/tuulilaukkanen/Documents/Ylen-projektit/YLE-Ilme/NETTI-yle-ilme/Digitaaliset-lomakkeet/kuvitus/logot/logot-png/mitt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222" y="2347032"/>
            <a:ext cx="3797555" cy="216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74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8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merikarhu.jpg" descr="/Users/tuulilaukkanen/Documents/Ylen-projektit/YLE-Ilme/NETTI-yle-ilme/Digitaaliset-lomakkeet/valokuvat/merikarhu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6212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9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skeittifaija.jpg" descr="/Users/tuulilaukkanen/Documents/Ylen-projektit/YLE-Ilme/NETTI-yle-ilme/Digitaaliset-lomakkeet/valokuvat/skeittifaija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2895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0_Kuvaotsikk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50430" y="1984742"/>
            <a:ext cx="3997944" cy="1972780"/>
          </a:xfrm>
        </p:spPr>
        <p:txBody>
          <a:bodyPr anchor="t"/>
          <a:lstStyle>
            <a:lvl1pPr algn="ctr">
              <a:defRPr sz="4000" b="0" cap="all">
                <a:solidFill>
                  <a:srgbClr val="00B4C8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50430" y="4104876"/>
            <a:ext cx="3997944" cy="907031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4" name="auton-tyonto.jpg" descr="/Users/tuulilaukkanen/Documents/Ylen-projektit/YLE-Ilme/NETTI-yle-ilme/Digitaaliset-lomakkeet/valokuvat/auton-tyonto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0"/>
            <a:ext cx="3860800" cy="6858000"/>
          </a:xfrm>
          <a:prstGeom prst="rect">
            <a:avLst/>
          </a:prstGeom>
        </p:spPr>
      </p:pic>
      <p:pic>
        <p:nvPicPr>
          <p:cNvPr id="6" name="logo-turkoosi.png" descr="/Users/tuulilaukkanen/Documents/Ylen-projektit/YLE-Ilme/NETTI-yle-ilme/Digitaaliset-lomakkeet/logo/ppt/valmiit/logo-turkoos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71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pudia valkoinen Engla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your-story-turkoosi.png" descr="/Users/tuulilaukkanen/Documents/Ylen-projektit/YLE-Ilme/NETTI-yle-ilme/Digitaaliset-lomakkeet/kuvitus/logot/logot-png/your-story-turkoos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826" y="2295220"/>
            <a:ext cx="2700348" cy="226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3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Kuvaotsikkodia"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892709"/>
            <a:ext cx="7772400" cy="1362075"/>
          </a:xfrm>
        </p:spPr>
        <p:txBody>
          <a:bodyPr anchor="t"/>
          <a:lstStyle>
            <a:lvl1pPr algn="ctr">
              <a:defRPr sz="4000" b="0" cap="all">
                <a:solidFill>
                  <a:srgbClr val="FFFFF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6269980"/>
            <a:ext cx="7772400" cy="311215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pic>
        <p:nvPicPr>
          <p:cNvPr id="7" name="rokkiklubi.jpg" descr="/Users/tuulilaukkanen/Documents/Ylen-projektit/YLE-Ilme/NETTI-yle-ilme/Digitaaliset-lomakkeet/Mialle/uudet/valokuvat/rokkiklubi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pic>
        <p:nvPicPr>
          <p:cNvPr id="9" name="logo-turkoosi.png" descr="/Users/tuulilaukkanen/Documents/Ylen-projektit/YLE-Ilme/NETTI-yle-ilme/Digitaaliset-lomakkeet/logo/ppt/valmiit/logo-turkoosi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4" y="262658"/>
            <a:ext cx="648331" cy="64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1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174074" y="214728"/>
            <a:ext cx="7512726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/>
              <a:t>Muokkaa perustyylejä naps.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174074" y="1364367"/>
            <a:ext cx="75127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4C8"/>
                </a:solidFill>
                <a:latin typeface="Yle-Regular"/>
                <a:cs typeface="Yle-Regular"/>
              </a:defRPr>
            </a:lvl1pPr>
          </a:lstStyle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4C8"/>
                </a:solidFill>
                <a:latin typeface="Yle-Regular"/>
                <a:cs typeface="Yle-Regular"/>
              </a:defRPr>
            </a:lvl1pPr>
          </a:lstStyle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4C8"/>
                </a:solidFill>
                <a:latin typeface="Yle-Regular"/>
                <a:cs typeface="Yle-Regular"/>
              </a:defRPr>
            </a:lvl1pPr>
          </a:lstStyle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354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00B4C8"/>
          </a:solidFill>
          <a:latin typeface="Yle-Regular"/>
          <a:ea typeface="+mj-ea"/>
          <a:cs typeface="Yle-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3200" b="0" i="0" kern="1200">
          <a:solidFill>
            <a:schemeClr val="tx1"/>
          </a:solidFill>
          <a:latin typeface="Yle-Regular"/>
          <a:ea typeface="+mn-ea"/>
          <a:cs typeface="Yle-Regular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800" b="0" i="0" kern="1200">
          <a:solidFill>
            <a:schemeClr val="tx1"/>
          </a:solidFill>
          <a:latin typeface="Yle-Regular"/>
          <a:ea typeface="+mn-ea"/>
          <a:cs typeface="Yle-Regular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400" b="0" i="0" kern="1200">
          <a:solidFill>
            <a:schemeClr val="tx1"/>
          </a:solidFill>
          <a:latin typeface="Yle-Regular"/>
          <a:ea typeface="+mn-ea"/>
          <a:cs typeface="Yle-Regular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000" b="0" i="0" kern="1200">
          <a:solidFill>
            <a:schemeClr val="tx1"/>
          </a:solidFill>
          <a:latin typeface="Yle-Regular"/>
          <a:ea typeface="+mn-ea"/>
          <a:cs typeface="Yle-Regular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000" b="0" i="0" kern="1200">
          <a:solidFill>
            <a:schemeClr val="tx1"/>
          </a:solidFill>
          <a:latin typeface="Yle-Regular"/>
          <a:ea typeface="+mn-ea"/>
          <a:cs typeface="Yle-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174074" y="214728"/>
            <a:ext cx="7512726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dirty="0"/>
              <a:t>Muokkaa perustyylejä naps.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174074" y="1364367"/>
            <a:ext cx="75127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Yle-Regular"/>
                <a:cs typeface="Yle-Regular"/>
              </a:defRPr>
            </a:lvl1pPr>
          </a:lstStyle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Yle-Regular"/>
                <a:cs typeface="Yle-Regular"/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Yle-Regular"/>
                <a:cs typeface="Yle-Regular"/>
              </a:defRPr>
            </a:lvl1pPr>
          </a:lstStyle>
          <a:p>
            <a:fld id="{F61385C1-1333-6E43-B9BB-77A093EEA474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64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FFFFFF"/>
          </a:solidFill>
          <a:latin typeface="Yle-Regular"/>
          <a:ea typeface="+mj-ea"/>
          <a:cs typeface="Yle-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b="0" i="0" kern="1200">
          <a:solidFill>
            <a:srgbClr val="FFFFFF"/>
          </a:solidFill>
          <a:latin typeface="Yle-Regular"/>
          <a:ea typeface="+mn-ea"/>
          <a:cs typeface="Yle-Regular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b="0" i="0" kern="1200">
          <a:solidFill>
            <a:srgbClr val="FFFFFF"/>
          </a:solidFill>
          <a:latin typeface="Yle-Regular"/>
          <a:ea typeface="+mn-ea"/>
          <a:cs typeface="Yle-Regular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b="0" i="0" kern="1200">
          <a:solidFill>
            <a:srgbClr val="FFFFFF"/>
          </a:solidFill>
          <a:latin typeface="Yle-Regular"/>
          <a:ea typeface="+mn-ea"/>
          <a:cs typeface="Yle-Regular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000" b="0" i="0" kern="1200">
          <a:solidFill>
            <a:srgbClr val="FFFFFF"/>
          </a:solidFill>
          <a:latin typeface="Yle-Regular"/>
          <a:ea typeface="+mn-ea"/>
          <a:cs typeface="Yle-Regular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000" b="0" i="0" kern="1200">
          <a:solidFill>
            <a:srgbClr val="FFFFFF"/>
          </a:solidFill>
          <a:latin typeface="Yle-Regular"/>
          <a:ea typeface="+mn-ea"/>
          <a:cs typeface="Yle-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174074" y="214728"/>
            <a:ext cx="7512726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/>
              <a:t>Muokkaa perustyylejä naps.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174074" y="1364367"/>
            <a:ext cx="75127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4C8"/>
                </a:solidFill>
                <a:latin typeface="Yle-Regular"/>
                <a:cs typeface="Yle-Regular"/>
              </a:defRPr>
            </a:lvl1pPr>
          </a:lstStyle>
          <a:p>
            <a:fld id="{7D2873AE-6BD3-459A-BFCB-6B65FAC7169D}" type="datetimeFigureOut">
              <a:rPr lang="en-US" smtClean="0"/>
              <a:pPr/>
              <a:t>4/4/2013</a:t>
            </a:fld>
            <a:endParaRPr lang="en-US" dirty="0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4C8"/>
                </a:solidFill>
                <a:latin typeface="Yle-Regular"/>
                <a:cs typeface="Yle-Regular"/>
              </a:defRPr>
            </a:lvl1pPr>
          </a:lstStyle>
          <a:p>
            <a:endParaRPr lang="en-US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4C8"/>
                </a:solidFill>
                <a:latin typeface="Yle-Regular"/>
                <a:cs typeface="Yle-Regular"/>
              </a:defRPr>
            </a:lvl1pPr>
          </a:lstStyle>
          <a:p>
            <a:fld id="{E670F5FA-36D4-4E9A-A17C-3F77D0A3D0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354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  <p:sldLayoutId id="2147483883" r:id="rId17"/>
    <p:sldLayoutId id="2147483884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00B4C8"/>
          </a:solidFill>
          <a:latin typeface="Yle-Regular"/>
          <a:ea typeface="+mj-ea"/>
          <a:cs typeface="Yle-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3200" b="0" i="0" kern="1200">
          <a:solidFill>
            <a:schemeClr val="tx1"/>
          </a:solidFill>
          <a:latin typeface="Yle-Regular"/>
          <a:ea typeface="+mn-ea"/>
          <a:cs typeface="Yle-Regular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800" b="0" i="0" kern="1200">
          <a:solidFill>
            <a:schemeClr val="tx1"/>
          </a:solidFill>
          <a:latin typeface="Yle-Regular"/>
          <a:ea typeface="+mn-ea"/>
          <a:cs typeface="Yle-Regular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400" b="0" i="0" kern="1200">
          <a:solidFill>
            <a:schemeClr val="tx1"/>
          </a:solidFill>
          <a:latin typeface="Yle-Regular"/>
          <a:ea typeface="+mn-ea"/>
          <a:cs typeface="Yle-Regular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000" b="0" i="0" kern="1200">
          <a:solidFill>
            <a:schemeClr val="tx1"/>
          </a:solidFill>
          <a:latin typeface="Yle-Regular"/>
          <a:ea typeface="+mn-ea"/>
          <a:cs typeface="Yle-Regular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B4C8"/>
        </a:buClr>
        <a:buFont typeface="Arial"/>
        <a:buChar char="•"/>
        <a:defRPr sz="2000" b="0" i="0" kern="1200">
          <a:solidFill>
            <a:schemeClr val="tx1"/>
          </a:solidFill>
          <a:latin typeface="Yle-Regular"/>
          <a:ea typeface="+mn-ea"/>
          <a:cs typeface="Yle-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4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174074" y="214728"/>
            <a:ext cx="7512726" cy="1143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i-FI" dirty="0"/>
              <a:t>Muokkaa perustyylejä naps.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174074" y="1364367"/>
            <a:ext cx="751272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 napsauttamalla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Yle-Regular"/>
                <a:cs typeface="Yle-Regular"/>
              </a:defRPr>
            </a:lvl1pPr>
          </a:lstStyle>
          <a:p>
            <a:r>
              <a:rPr lang="en-US" dirty="0" smtClean="0"/>
              <a:t>23.2.2012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Yle-Regular"/>
                <a:cs typeface="Yle-Regular"/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Yle-Regular"/>
                <a:cs typeface="Yle-Regular"/>
              </a:defRPr>
            </a:lvl1pPr>
          </a:lstStyle>
          <a:p>
            <a:fld id="{F61385C1-1333-6E43-B9BB-77A093EEA474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64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  <p:sldLayoutId id="2147483902" r:id="rId17"/>
    <p:sldLayoutId id="2147483903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0" i="0" kern="1200">
          <a:solidFill>
            <a:srgbClr val="FFFFFF"/>
          </a:solidFill>
          <a:latin typeface="Yle-Regular"/>
          <a:ea typeface="+mj-ea"/>
          <a:cs typeface="Yle-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b="0" i="0" kern="1200">
          <a:solidFill>
            <a:srgbClr val="FFFFFF"/>
          </a:solidFill>
          <a:latin typeface="Yle-Regular"/>
          <a:ea typeface="+mn-ea"/>
          <a:cs typeface="Yle-Regular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b="0" i="0" kern="1200">
          <a:solidFill>
            <a:srgbClr val="FFFFFF"/>
          </a:solidFill>
          <a:latin typeface="Yle-Regular"/>
          <a:ea typeface="+mn-ea"/>
          <a:cs typeface="Yle-Regular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b="0" i="0" kern="1200">
          <a:solidFill>
            <a:srgbClr val="FFFFFF"/>
          </a:solidFill>
          <a:latin typeface="Yle-Regular"/>
          <a:ea typeface="+mn-ea"/>
          <a:cs typeface="Yle-Regular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000" b="0" i="0" kern="1200">
          <a:solidFill>
            <a:srgbClr val="FFFFFF"/>
          </a:solidFill>
          <a:latin typeface="Yle-Regular"/>
          <a:ea typeface="+mn-ea"/>
          <a:cs typeface="Yle-Regular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000" b="0" i="0" kern="1200">
          <a:solidFill>
            <a:srgbClr val="FFFFFF"/>
          </a:solidFill>
          <a:latin typeface="Yle-Regular"/>
          <a:ea typeface="+mn-ea"/>
          <a:cs typeface="Yle-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Paperless</a:t>
            </a:r>
            <a:r>
              <a:rPr lang="fi-FI" dirty="0" smtClean="0"/>
              <a:t> </a:t>
            </a:r>
            <a:r>
              <a:rPr lang="fi-FI" dirty="0" err="1" smtClean="0"/>
              <a:t>playlist</a:t>
            </a:r>
            <a:r>
              <a:rPr lang="fi-FI" dirty="0" smtClean="0"/>
              <a:t> for </a:t>
            </a:r>
            <a:r>
              <a:rPr lang="fi-FI" dirty="0" err="1" smtClean="0"/>
              <a:t>broadcasting</a:t>
            </a:r>
            <a:r>
              <a:rPr lang="fi-FI" dirty="0" smtClean="0"/>
              <a:t> </a:t>
            </a:r>
            <a:r>
              <a:rPr lang="fi-FI" dirty="0" err="1" smtClean="0"/>
              <a:t>unit</a:t>
            </a:r>
            <a:endParaRPr lang="en-US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Concept</a:t>
            </a: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Main idea is to remove the printed paper playlist of the channel and replace it with software</a:t>
            </a:r>
            <a:endParaRPr lang="fi-FI" dirty="0"/>
          </a:p>
          <a:p>
            <a:pPr lvl="0"/>
            <a:r>
              <a:rPr lang="en-US" dirty="0"/>
              <a:t>The software must be more efficient and easier to use than the paper playlist</a:t>
            </a:r>
            <a:endParaRPr lang="fi-FI" dirty="0"/>
          </a:p>
          <a:p>
            <a:pPr lvl="0"/>
            <a:r>
              <a:rPr lang="en-US" dirty="0"/>
              <a:t>New work method must not increase the workload </a:t>
            </a:r>
            <a:endParaRPr lang="fi-FI" dirty="0"/>
          </a:p>
          <a:p>
            <a:pPr lvl="0"/>
            <a:r>
              <a:rPr lang="en-US" dirty="0"/>
              <a:t>System should work in a manner that it will automatically make an archive of the original playlists and edited playlists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Programs</a:t>
            </a:r>
            <a:r>
              <a:rPr lang="fi-FI" dirty="0" smtClean="0"/>
              <a:t> </a:t>
            </a:r>
            <a:r>
              <a:rPr lang="fi-FI" dirty="0" err="1" smtClean="0"/>
              <a:t>hiearchy</a:t>
            </a:r>
            <a:r>
              <a:rPr lang="fi-FI" dirty="0" smtClean="0"/>
              <a:t>: Main </a:t>
            </a:r>
            <a:r>
              <a:rPr lang="fi-FI" dirty="0" err="1" smtClean="0"/>
              <a:t>display</a:t>
            </a:r>
            <a:endParaRPr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Main display should show the time table for all the channel of the broadcasting unit in a graphical form</a:t>
            </a:r>
            <a:endParaRPr lang="fi-FI" dirty="0"/>
          </a:p>
          <a:p>
            <a:pPr lvl="0"/>
            <a:r>
              <a:rPr lang="en-US" dirty="0"/>
              <a:t>By click the channel user would be able to view more detailed view of the channel.</a:t>
            </a:r>
            <a:endParaRPr lang="fi-FI" dirty="0"/>
          </a:p>
          <a:p>
            <a:pPr lvl="0"/>
            <a:r>
              <a:rPr lang="en-US" dirty="0"/>
              <a:t>User wouldn’t be able to make changes to the play lists in the main display</a:t>
            </a:r>
            <a:endParaRPr lang="fi-FI" dirty="0"/>
          </a:p>
          <a:p>
            <a:pPr lvl="0"/>
            <a:r>
              <a:rPr lang="en-US" dirty="0"/>
              <a:t>Programs would act as air client so that changes would be visible in multiple tablets </a:t>
            </a:r>
            <a:endParaRPr lang="fi-FI" dirty="0"/>
          </a:p>
          <a:p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Example</a:t>
            </a:r>
            <a:r>
              <a:rPr lang="fi-FI" dirty="0" smtClean="0"/>
              <a:t> of the main </a:t>
            </a:r>
            <a:r>
              <a:rPr lang="fi-FI" dirty="0" err="1" smtClean="0"/>
              <a:t>view</a:t>
            </a:r>
            <a:r>
              <a:rPr lang="fi-FI" dirty="0" smtClean="0"/>
              <a:t> </a:t>
            </a:r>
            <a:endParaRPr lang="en-US" dirty="0"/>
          </a:p>
        </p:txBody>
      </p:sp>
      <p:pic>
        <p:nvPicPr>
          <p:cNvPr id="4" name="Sisällön paikkamerkki 3" descr="4-lähetyskaavi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4750" y="1826017"/>
            <a:ext cx="7512050" cy="3601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Detailed</a:t>
            </a:r>
            <a:r>
              <a:rPr lang="fi-FI" dirty="0" smtClean="0"/>
              <a:t> </a:t>
            </a:r>
            <a:r>
              <a:rPr lang="fi-FI" dirty="0" err="1" smtClean="0"/>
              <a:t>view</a:t>
            </a:r>
            <a:r>
              <a:rPr lang="fi-FI" dirty="0" smtClean="0"/>
              <a:t> of the </a:t>
            </a:r>
            <a:r>
              <a:rPr lang="fi-FI" dirty="0" err="1" smtClean="0"/>
              <a:t>channel</a:t>
            </a:r>
            <a:r>
              <a:rPr lang="fi-FI" dirty="0" smtClean="0"/>
              <a:t>	</a:t>
            </a:r>
            <a:endParaRPr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After clicking the channel icon user could access the detailed view</a:t>
            </a:r>
            <a:endParaRPr lang="fi-FI" dirty="0"/>
          </a:p>
          <a:p>
            <a:pPr lvl="0"/>
            <a:r>
              <a:rPr lang="en-US" dirty="0"/>
              <a:t>In this view use could make changes to the playlist </a:t>
            </a:r>
            <a:endParaRPr lang="fi-FI" dirty="0"/>
          </a:p>
          <a:p>
            <a:pPr lvl="0"/>
            <a:r>
              <a:rPr lang="en-US" dirty="0"/>
              <a:t>Edited playlist would be saved as a different file as the original for the archive</a:t>
            </a:r>
            <a:endParaRPr lang="fi-FI" dirty="0"/>
          </a:p>
          <a:p>
            <a:pPr lvl="0"/>
            <a:r>
              <a:rPr lang="en-US" dirty="0"/>
              <a:t>The edit event should be clearly visible F.E. by color</a:t>
            </a:r>
            <a:endParaRPr lang="fi-FI" dirty="0"/>
          </a:p>
          <a:p>
            <a:pPr lvl="0"/>
            <a:r>
              <a:rPr lang="en-US" dirty="0"/>
              <a:t>User could also make simple notes 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Example</a:t>
            </a:r>
            <a:r>
              <a:rPr lang="fi-FI" dirty="0" smtClean="0"/>
              <a:t> for the </a:t>
            </a:r>
            <a:r>
              <a:rPr lang="fi-FI" dirty="0" err="1" smtClean="0"/>
              <a:t>detailed</a:t>
            </a:r>
            <a:r>
              <a:rPr lang="fi-FI" dirty="0" smtClean="0"/>
              <a:t> </a:t>
            </a:r>
            <a:r>
              <a:rPr lang="fi-FI" dirty="0" err="1" smtClean="0"/>
              <a:t>view</a:t>
            </a:r>
            <a:r>
              <a:rPr lang="fi-FI" dirty="0" smtClean="0"/>
              <a:t> </a:t>
            </a:r>
            <a:endParaRPr lang="en-US" dirty="0"/>
          </a:p>
        </p:txBody>
      </p:sp>
      <p:pic>
        <p:nvPicPr>
          <p:cNvPr id="4" name="Sisällön paikkamerkki 3" descr="ajolista_esi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46242" y="1363663"/>
            <a:ext cx="6369065" cy="452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Tools </a:t>
            </a:r>
            <a:r>
              <a:rPr lang="fi-FI" dirty="0" smtClean="0"/>
              <a:t>of the detailed view	</a:t>
            </a:r>
            <a:endParaRPr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/>
              <a:t>Add and edit events –tool</a:t>
            </a:r>
          </a:p>
          <a:p>
            <a:pPr lvl="0"/>
            <a:r>
              <a:rPr lang="en-US" dirty="0"/>
              <a:t>Bring all the LIVE events for edition –tool</a:t>
            </a:r>
            <a:endParaRPr lang="fi-FI" dirty="0"/>
          </a:p>
          <a:p>
            <a:pPr lvl="0"/>
            <a:r>
              <a:rPr lang="fi-FI" dirty="0"/>
              <a:t>Add note –tool</a:t>
            </a:r>
          </a:p>
          <a:p>
            <a:pPr lvl="0"/>
            <a:r>
              <a:rPr lang="fi-FI" dirty="0"/>
              <a:t>Find ID –tool</a:t>
            </a:r>
          </a:p>
          <a:p>
            <a:pPr lvl="0"/>
            <a:r>
              <a:rPr lang="fi-FI" dirty="0"/>
              <a:t>Add and alarm –tool</a:t>
            </a:r>
          </a:p>
          <a:p>
            <a:pPr lvl="0"/>
            <a:r>
              <a:rPr lang="en-US" dirty="0"/>
              <a:t>Collect all the edited events and notes for an email –tool</a:t>
            </a:r>
            <a:endParaRPr lang="fi-FI" dirty="0"/>
          </a:p>
          <a:p>
            <a:endParaRPr lang="fi-FI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LE">
  <a:themeElements>
    <a:clrScheme name="_YLE uusi">
      <a:dk1>
        <a:sysClr val="windowText" lastClr="000000"/>
      </a:dk1>
      <a:lt1>
        <a:sysClr val="window" lastClr="FFFFFF"/>
      </a:lt1>
      <a:dk2>
        <a:srgbClr val="00B4C8"/>
      </a:dk2>
      <a:lt2>
        <a:srgbClr val="FFFFFF"/>
      </a:lt2>
      <a:accent1>
        <a:srgbClr val="00B4C8"/>
      </a:accent1>
      <a:accent2>
        <a:srgbClr val="007882"/>
      </a:accent2>
      <a:accent3>
        <a:srgbClr val="E1005A"/>
      </a:accent3>
      <a:accent4>
        <a:srgbClr val="F0730F"/>
      </a:accent4>
      <a:accent5>
        <a:srgbClr val="FFC800"/>
      </a:accent5>
      <a:accent6>
        <a:srgbClr val="78B928"/>
      </a:accent6>
      <a:hlink>
        <a:srgbClr val="0000FF"/>
      </a:hlink>
      <a:folHlink>
        <a:srgbClr val="800080"/>
      </a:folHlink>
    </a:clrScheme>
    <a:fontScheme name="_YLE">
      <a:majorFont>
        <a:latin typeface="Yle Rg"/>
        <a:ea typeface=""/>
        <a:cs typeface=""/>
      </a:majorFont>
      <a:minorFont>
        <a:latin typeface="Yle 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4C8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Yle Rg" pitchFamily="50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urkoosi Yle-teema">
  <a:themeElements>
    <a:clrScheme name="_YLE uusi">
      <a:dk1>
        <a:sysClr val="windowText" lastClr="000000"/>
      </a:dk1>
      <a:lt1>
        <a:sysClr val="window" lastClr="FFFFFF"/>
      </a:lt1>
      <a:dk2>
        <a:srgbClr val="00B4C8"/>
      </a:dk2>
      <a:lt2>
        <a:srgbClr val="FFFFFF"/>
      </a:lt2>
      <a:accent1>
        <a:srgbClr val="00B4C8"/>
      </a:accent1>
      <a:accent2>
        <a:srgbClr val="007882"/>
      </a:accent2>
      <a:accent3>
        <a:srgbClr val="E1005A"/>
      </a:accent3>
      <a:accent4>
        <a:srgbClr val="F0730F"/>
      </a:accent4>
      <a:accent5>
        <a:srgbClr val="FFC800"/>
      </a:accent5>
      <a:accent6>
        <a:srgbClr val="78B928"/>
      </a:accent6>
      <a:hlink>
        <a:srgbClr val="0000FF"/>
      </a:hlink>
      <a:folHlink>
        <a:srgbClr val="800080"/>
      </a:folHlink>
    </a:clrScheme>
    <a:fontScheme name="_YLE">
      <a:majorFont>
        <a:latin typeface="Yle Rg"/>
        <a:ea typeface=""/>
        <a:cs typeface=""/>
      </a:majorFont>
      <a:minorFont>
        <a:latin typeface="Yle 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YLE">
  <a:themeElements>
    <a:clrScheme name="_YLE uusi">
      <a:dk1>
        <a:sysClr val="windowText" lastClr="000000"/>
      </a:dk1>
      <a:lt1>
        <a:sysClr val="window" lastClr="FFFFFF"/>
      </a:lt1>
      <a:dk2>
        <a:srgbClr val="00B4C8"/>
      </a:dk2>
      <a:lt2>
        <a:srgbClr val="FFFFFF"/>
      </a:lt2>
      <a:accent1>
        <a:srgbClr val="00B4C8"/>
      </a:accent1>
      <a:accent2>
        <a:srgbClr val="007882"/>
      </a:accent2>
      <a:accent3>
        <a:srgbClr val="E1005A"/>
      </a:accent3>
      <a:accent4>
        <a:srgbClr val="F0730F"/>
      </a:accent4>
      <a:accent5>
        <a:srgbClr val="FFC800"/>
      </a:accent5>
      <a:accent6>
        <a:srgbClr val="78B928"/>
      </a:accent6>
      <a:hlink>
        <a:srgbClr val="0000FF"/>
      </a:hlink>
      <a:folHlink>
        <a:srgbClr val="800080"/>
      </a:folHlink>
    </a:clrScheme>
    <a:fontScheme name="_YLE">
      <a:majorFont>
        <a:latin typeface="Yle Rg"/>
        <a:ea typeface=""/>
        <a:cs typeface=""/>
      </a:majorFont>
      <a:minorFont>
        <a:latin typeface="Yle 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4C8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Yle Rg" pitchFamily="50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Turkoosi Yle-teema">
  <a:themeElements>
    <a:clrScheme name="_YLE uusi">
      <a:dk1>
        <a:sysClr val="windowText" lastClr="000000"/>
      </a:dk1>
      <a:lt1>
        <a:sysClr val="window" lastClr="FFFFFF"/>
      </a:lt1>
      <a:dk2>
        <a:srgbClr val="00B4C8"/>
      </a:dk2>
      <a:lt2>
        <a:srgbClr val="FFFFFF"/>
      </a:lt2>
      <a:accent1>
        <a:srgbClr val="00B4C8"/>
      </a:accent1>
      <a:accent2>
        <a:srgbClr val="007882"/>
      </a:accent2>
      <a:accent3>
        <a:srgbClr val="E1005A"/>
      </a:accent3>
      <a:accent4>
        <a:srgbClr val="F0730F"/>
      </a:accent4>
      <a:accent5>
        <a:srgbClr val="FFC800"/>
      </a:accent5>
      <a:accent6>
        <a:srgbClr val="78B928"/>
      </a:accent6>
      <a:hlink>
        <a:srgbClr val="0000FF"/>
      </a:hlink>
      <a:folHlink>
        <a:srgbClr val="800080"/>
      </a:folHlink>
    </a:clrScheme>
    <a:fontScheme name="_YLE">
      <a:majorFont>
        <a:latin typeface="Yle Rg"/>
        <a:ea typeface=""/>
        <a:cs typeface=""/>
      </a:majorFont>
      <a:minorFont>
        <a:latin typeface="Yle R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9C0449A4A7E6E44E98AE9961FC7AEB3B" ma:contentTypeVersion="1" ma:contentTypeDescription="Luo uusi asiakirja." ma:contentTypeScope="" ma:versionID="92a39021762742bd7f46fc1840686800">
  <xsd:schema xmlns:xsd="http://www.w3.org/2001/XMLSchema" xmlns:p="http://schemas.microsoft.com/office/2006/metadata/properties" xmlns:ns2="a4c046d9-5f0e-4604-919e-a64e75e71612" targetNamespace="http://schemas.microsoft.com/office/2006/metadata/properties" ma:root="true" ma:fieldsID="a692a78c83778dd0f780550f4ffd6899" ns2:_="">
    <xsd:import namespace="a4c046d9-5f0e-4604-919e-a64e75e71612"/>
    <xsd:element name="properties">
      <xsd:complexType>
        <xsd:sequence>
          <xsd:element name="documentManagement">
            <xsd:complexType>
              <xsd:all>
                <xsd:element ref="ns2:Aihe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4c046d9-5f0e-4604-919e-a64e75e71612" elementFormDefault="qualified">
    <xsd:import namespace="http://schemas.microsoft.com/office/2006/documentManagement/types"/>
    <xsd:element name="Aihe" ma:index="8" ma:displayName="Aihe" ma:format="Dropdown" ma:internalName="Aihe">
      <xsd:simpleType>
        <xsd:restriction base="dms:Choice">
          <xsd:enumeration value="Käyttöohjeet"/>
          <xsd:enumeration value="Toimintaohjeet"/>
          <xsd:enumeration value="Dokumentit"/>
          <xsd:enumeration value="Manuaalit"/>
          <xsd:enumeration value="Nelonen"/>
          <xsd:enumeration value="Salasanat"/>
          <xsd:enumeration value="Pöytäkirjat yksikkö"/>
          <xsd:enumeration value="Pöytäkirjat Nelonen"/>
          <xsd:enumeration value="Anun infot"/>
          <xsd:enumeration value="Muu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 ma:readOnly="true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Aihe xmlns="a4c046d9-5f0e-4604-919e-a64e75e71612">Toimintaohjeet</Aihe>
  </documentManagement>
</p:properties>
</file>

<file path=customXml/itemProps1.xml><?xml version="1.0" encoding="utf-8"?>
<ds:datastoreItem xmlns:ds="http://schemas.openxmlformats.org/officeDocument/2006/customXml" ds:itemID="{0B55BDA8-4F65-4EB6-8E3E-E30AE97A0C9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88F89C-B849-4166-B386-FB1F5EAB4E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c046d9-5f0e-4604-919e-a64e75e7161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69F367A-2820-4528-B3F0-9EB1C2284842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a4c046d9-5f0e-4604-919e-a64e75e7161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YLE</Template>
  <TotalTime>422</TotalTime>
  <Words>249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YLE</vt:lpstr>
      <vt:lpstr>Turkoosi Yle-teema</vt:lpstr>
      <vt:lpstr>1_YLE</vt:lpstr>
      <vt:lpstr>1_Turkoosi Yle-teema</vt:lpstr>
      <vt:lpstr>Paperless playlist for broadcasting unit</vt:lpstr>
      <vt:lpstr>Concept </vt:lpstr>
      <vt:lpstr>Programs hiearchy: Main display</vt:lpstr>
      <vt:lpstr>Example of the main view </vt:lpstr>
      <vt:lpstr>Detailed view of the channel </vt:lpstr>
      <vt:lpstr>Example for the detailed view </vt:lpstr>
      <vt:lpstr>Tools of the detailed view </vt:lpstr>
    </vt:vector>
  </TitlesOfParts>
  <Company>Yleisradio Oy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Tiedä ja voita</dc:title>
  <dc:creator>HYTONTO</dc:creator>
  <cp:lastModifiedBy>Statist</cp:lastModifiedBy>
  <cp:revision>14</cp:revision>
  <dcterms:created xsi:type="dcterms:W3CDTF">2013-02-18T08:20:05Z</dcterms:created>
  <dcterms:modified xsi:type="dcterms:W3CDTF">2013-04-04T09:58:43Z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0x0101009C0449A4A7E6E44E98AE9961FC7AEB3B</vt:lpwstr>
  </property>
</Properties>
</file>